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1701A-0741-4574-A467-739683674FA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C227F-FBA0-487E-BD0C-345A6764E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2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227F-FBA0-487E-BD0C-345A6764EB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91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227F-FBA0-487E-BD0C-345A6764EB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91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227F-FBA0-487E-BD0C-345A6764EB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91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C227F-FBA0-487E-BD0C-345A6764EB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9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FB254E-2984-4541-82ED-D2D25FD71C5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881DDB-F625-49EB-974B-46070BB7674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54E-2984-4541-82ED-D2D25FD71C5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1DDB-F625-49EB-974B-46070BB7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54E-2984-4541-82ED-D2D25FD71C5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881DDB-F625-49EB-974B-46070BB7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54E-2984-4541-82ED-D2D25FD71C5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1DDB-F625-49EB-974B-46070BB767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FB254E-2984-4541-82ED-D2D25FD71C5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881DDB-F625-49EB-974B-46070BB767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54E-2984-4541-82ED-D2D25FD71C5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1DDB-F625-49EB-974B-46070BB767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54E-2984-4541-82ED-D2D25FD71C5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1DDB-F625-49EB-974B-46070BB767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54E-2984-4541-82ED-D2D25FD71C5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1DDB-F625-49EB-974B-46070BB7674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54E-2984-4541-82ED-D2D25FD71C5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1DDB-F625-49EB-974B-46070BB7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54E-2984-4541-82ED-D2D25FD71C5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881DDB-F625-49EB-974B-46070BB767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254E-2984-4541-82ED-D2D25FD71C5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1DDB-F625-49EB-974B-46070BB767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CFB254E-2984-4541-82ED-D2D25FD71C5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2881DDB-F625-49EB-974B-46070BB767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OyJ-n-mQEE&amp;index=1&amp;list=PL74103C89A85F6DB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Theatre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Musical Theatre Appreciation: Shrek, The Musical</a:t>
            </a:r>
          </a:p>
          <a:p>
            <a:r>
              <a:rPr lang="en-US" dirty="0" smtClean="0"/>
              <a:t>Audience Etiquette Assessment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October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Musical Theatre Appreciation: Shrek, The Musical</a:t>
            </a:r>
          </a:p>
          <a:p>
            <a:r>
              <a:rPr lang="en-US" dirty="0" smtClean="0"/>
              <a:t>Audience Etiquette </a:t>
            </a:r>
            <a:r>
              <a:rPr lang="en-US" dirty="0" smtClean="0"/>
              <a:t>Assessment</a:t>
            </a:r>
          </a:p>
          <a:p>
            <a:r>
              <a:rPr lang="en-US" dirty="0" smtClean="0"/>
              <a:t>Last day to drop this class for a study hall – Friday, Oct. 31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you are </a:t>
            </a:r>
            <a:r>
              <a:rPr lang="en-US" i="1" dirty="0" smtClean="0"/>
              <a:t>barely squeaking</a:t>
            </a:r>
            <a:r>
              <a:rPr lang="en-US" dirty="0" smtClean="0"/>
              <a:t> by in the first term, you may want to consider this possibility.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r>
              <a:rPr lang="en-US" dirty="0" smtClean="0"/>
              <a:t>, October </a:t>
            </a:r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9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wednesday</a:t>
            </a:r>
            <a:r>
              <a:rPr lang="en-US" dirty="0" smtClean="0"/>
              <a:t>, October </a:t>
            </a:r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58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Grades are going in – today!</a:t>
            </a:r>
          </a:p>
          <a:p>
            <a:r>
              <a:rPr lang="en-US" dirty="0" smtClean="0"/>
              <a:t>Do not ask me about make-ups or “what I (you) can do” at this point to pass the class. You should’ve been doing all along,</a:t>
            </a:r>
            <a:endParaRPr lang="en-US" dirty="0" smtClean="0"/>
          </a:p>
          <a:p>
            <a:r>
              <a:rPr lang="en-US" dirty="0" smtClean="0"/>
              <a:t>The LAST day to drop this class for a STUDY HALL – FRIDAY, OCTOBER 31</a:t>
            </a:r>
            <a:r>
              <a:rPr lang="en-US" baseline="30000" dirty="0" smtClean="0"/>
              <a:t>st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Musical </a:t>
            </a:r>
            <a:r>
              <a:rPr lang="en-US" dirty="0" smtClean="0"/>
              <a:t>Theatre Appreciation: Shrek, The Musical</a:t>
            </a:r>
          </a:p>
          <a:p>
            <a:r>
              <a:rPr lang="en-US" dirty="0" smtClean="0">
                <a:hlinkClick r:id="rId3"/>
              </a:rPr>
              <a:t>Shrek- Behind the Scenes: From Swamp to Stage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r>
              <a:rPr lang="en-US" dirty="0" smtClean="0"/>
              <a:t>, October </a:t>
            </a:r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YOUR NOTEBOOKS, TODAY!</a:t>
            </a:r>
          </a:p>
          <a:p>
            <a:r>
              <a:rPr lang="en-US" dirty="0" smtClean="0"/>
              <a:t>Last Day to Drop Class – Oct. 31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err="1" smtClean="0"/>
              <a:t>Skriker</a:t>
            </a:r>
            <a:r>
              <a:rPr lang="en-US" dirty="0" smtClean="0"/>
              <a:t> – Oct. 31, Nov. 1, Nov. 7, Nov. 8</a:t>
            </a:r>
          </a:p>
          <a:p>
            <a:pPr lvl="1"/>
            <a:r>
              <a:rPr lang="en-US" dirty="0" smtClean="0"/>
              <a:t>You are required to see it &amp; write a 1 page critique.</a:t>
            </a:r>
          </a:p>
          <a:p>
            <a:pPr lvl="1"/>
            <a:r>
              <a:rPr lang="en-US" dirty="0" smtClean="0"/>
              <a:t>Tickets are $6.00 Presale | $8.00 At the Door</a:t>
            </a:r>
          </a:p>
          <a:p>
            <a:pPr lvl="1"/>
            <a:r>
              <a:rPr lang="en-US" dirty="0" smtClean="0"/>
              <a:t>Make sure you have signed in to </a:t>
            </a:r>
            <a:r>
              <a:rPr lang="en-US" dirty="0" err="1" smtClean="0"/>
              <a:t>Edmodo</a:t>
            </a:r>
            <a:r>
              <a:rPr lang="en-US" dirty="0" smtClean="0"/>
              <a:t> – this is where you will submit your Critique</a:t>
            </a:r>
          </a:p>
          <a:p>
            <a:pPr lvl="1"/>
            <a:r>
              <a:rPr lang="en-US" dirty="0" smtClean="0"/>
              <a:t>2 Grades: Major – Critique / Daily – Attendance – You cannot have one or the other. You will have to sign-in at the performance – I will be there.</a:t>
            </a:r>
          </a:p>
          <a:p>
            <a:r>
              <a:rPr lang="en-US" dirty="0" err="1" smtClean="0"/>
              <a:t>RasaBoxes</a:t>
            </a:r>
            <a:r>
              <a:rPr lang="en-US" dirty="0" smtClean="0"/>
              <a:t> – Monday – Must know Sonnet 29 in its entirety.</a:t>
            </a:r>
          </a:p>
          <a:p>
            <a:r>
              <a:rPr lang="en-US" dirty="0" smtClean="0"/>
              <a:t>Discovering the Performing Arts – Behind the Scenes</a:t>
            </a:r>
          </a:p>
          <a:p>
            <a:pPr lvl="1"/>
            <a:r>
              <a:rPr lang="en-US" dirty="0" smtClean="0"/>
              <a:t>Take notes on the various roles and their functions.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Oct. 17th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10629</TotalTime>
  <Words>298</Words>
  <Application>Microsoft Office PowerPoint</Application>
  <PresentationFormat>On-screen Show (4:3)</PresentationFormat>
  <Paragraphs>33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Week 8</vt:lpstr>
      <vt:lpstr>Monday, October 13</vt:lpstr>
      <vt:lpstr>Tuesday, October 14</vt:lpstr>
      <vt:lpstr>wednesday, October 15</vt:lpstr>
      <vt:lpstr>Thursday, October 16</vt:lpstr>
      <vt:lpstr>Friday, Oct. 17th</vt:lpstr>
    </vt:vector>
  </TitlesOfParts>
  <Company>Fort Bend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8</dc:title>
  <dc:creator>Cory Kelley</dc:creator>
  <cp:lastModifiedBy>Cory Kelley</cp:lastModifiedBy>
  <cp:revision>8</cp:revision>
  <dcterms:created xsi:type="dcterms:W3CDTF">2014-10-13T13:11:46Z</dcterms:created>
  <dcterms:modified xsi:type="dcterms:W3CDTF">2014-10-21T13:12:55Z</dcterms:modified>
</cp:coreProperties>
</file>