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0D7AF-602B-433B-861C-6ED79B0C1D34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8074E2-301B-489F-A59C-10FAD8E0B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0D7AF-602B-433B-861C-6ED79B0C1D34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8074E2-301B-489F-A59C-10FAD8E0B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0D7AF-602B-433B-861C-6ED79B0C1D34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8074E2-301B-489F-A59C-10FAD8E0B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0D7AF-602B-433B-861C-6ED79B0C1D34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8074E2-301B-489F-A59C-10FAD8E0B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0D7AF-602B-433B-861C-6ED79B0C1D34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8074E2-301B-489F-A59C-10FAD8E0B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0D7AF-602B-433B-861C-6ED79B0C1D34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8074E2-301B-489F-A59C-10FAD8E0B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0D7AF-602B-433B-861C-6ED79B0C1D34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8074E2-301B-489F-A59C-10FAD8E0B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0D7AF-602B-433B-861C-6ED79B0C1D34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8074E2-301B-489F-A59C-10FAD8E0B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0D7AF-602B-433B-861C-6ED79B0C1D34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8074E2-301B-489F-A59C-10FAD8E0B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0D7AF-602B-433B-861C-6ED79B0C1D34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8074E2-301B-489F-A59C-10FAD8E0B3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10D7AF-602B-433B-861C-6ED79B0C1D34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8074E2-301B-489F-A59C-10FAD8E0B3C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B10D7AF-602B-433B-861C-6ED79B0C1D34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B8074E2-301B-489F-A59C-10FAD8E0B3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austinplayhous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austinplayhouse.com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theaustinplayhouse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theaustinplayhouse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theaustinplayhous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33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Theatre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13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April 27,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Theatre 1 – 2</a:t>
            </a:r>
            <a:r>
              <a:rPr lang="en-US" baseline="30000" dirty="0" smtClean="0"/>
              <a:t>nd</a:t>
            </a:r>
            <a:r>
              <a:rPr lang="en-US" dirty="0" smtClean="0"/>
              <a:t>, 3</a:t>
            </a:r>
            <a:r>
              <a:rPr lang="en-US" baseline="30000" dirty="0" smtClean="0"/>
              <a:t>rd,</a:t>
            </a:r>
            <a:r>
              <a:rPr lang="en-US" dirty="0" smtClean="0"/>
              <a:t> 6</a:t>
            </a:r>
            <a:r>
              <a:rPr lang="en-US" baseline="30000" dirty="0" smtClean="0"/>
              <a:t>th</a:t>
            </a:r>
            <a:r>
              <a:rPr lang="en-US" dirty="0" smtClean="0"/>
              <a:t>, 7</a:t>
            </a:r>
            <a:r>
              <a:rPr lang="en-US" baseline="30000" dirty="0" smtClean="0"/>
              <a:t>th</a:t>
            </a:r>
            <a:r>
              <a:rPr lang="en-US" dirty="0" smtClean="0"/>
              <a:t>  – Displaced</a:t>
            </a:r>
          </a:p>
          <a:p>
            <a:r>
              <a:rPr lang="en-US" dirty="0" smtClean="0"/>
              <a:t>Theatre 1 – 4</a:t>
            </a:r>
            <a:r>
              <a:rPr lang="en-US" baseline="30000" dirty="0" smtClean="0"/>
              <a:t>th</a:t>
            </a:r>
            <a:r>
              <a:rPr lang="en-US" dirty="0" smtClean="0"/>
              <a:t>, 5</a:t>
            </a:r>
            <a:r>
              <a:rPr lang="en-US" baseline="30000" dirty="0" smtClean="0"/>
              <a:t>th</a:t>
            </a:r>
            <a:r>
              <a:rPr lang="en-US" dirty="0" smtClean="0"/>
              <a:t> – Study Hall because other classes have been displaced.</a:t>
            </a:r>
          </a:p>
          <a:p>
            <a:r>
              <a:rPr lang="en-US" dirty="0" smtClean="0"/>
              <a:t>Auditions – </a:t>
            </a:r>
            <a:r>
              <a:rPr lang="en-US" dirty="0" smtClean="0">
                <a:hlinkClick r:id="rId2"/>
              </a:rPr>
              <a:t>www.theaustinplayhouse.com</a:t>
            </a:r>
            <a:endParaRPr lang="en-US" dirty="0" smtClean="0"/>
          </a:p>
          <a:p>
            <a:r>
              <a:rPr lang="en-US" dirty="0" smtClean="0"/>
              <a:t>Fort Bend HS Theatre Camp </a:t>
            </a:r>
          </a:p>
          <a:p>
            <a:pPr lvl="1"/>
            <a:r>
              <a:rPr lang="en-US" dirty="0" smtClean="0">
                <a:hlinkClick r:id="rId2"/>
              </a:rPr>
              <a:t>www.theaustinplayhouse.com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6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8183880" cy="1051560"/>
          </a:xfrm>
        </p:spPr>
        <p:txBody>
          <a:bodyPr/>
          <a:lstStyle/>
          <a:p>
            <a:r>
              <a:rPr lang="en-US" dirty="0" smtClean="0"/>
              <a:t>Tuesday, April 28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87080"/>
            <a:ext cx="3276600" cy="6249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81000" y="457200"/>
            <a:ext cx="5486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Auditions!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FBISD Summer Theatre Camp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To sign up for either/or, you can get to both through, </a:t>
            </a:r>
            <a:r>
              <a:rPr lang="en-US" dirty="0" smtClean="0">
                <a:hlinkClick r:id="rId3"/>
              </a:rPr>
              <a:t>www.theaustinplayhouse.com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Partner Assignments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Project Folder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Your Project Folders should be aesthetically pleasing.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1 Folder Per Pair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 smtClean="0"/>
              <a:t>Start by drawing your word on your folder as a representation of its meaning.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en-US" dirty="0"/>
          </a:p>
          <a:p>
            <a:pPr marL="1200150" lvl="2" indent="-285750">
              <a:buFont typeface="Arial" pitchFamily="34" charset="0"/>
              <a:buChar char="•"/>
            </a:pPr>
            <a:endParaRPr lang="en-US" dirty="0" smtClean="0"/>
          </a:p>
          <a:p>
            <a:pPr lvl="2"/>
            <a:endParaRPr lang="en-US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 smtClean="0"/>
              <a:t>Have too much information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dirty="0" smtClean="0"/>
              <a:t>Its better to have too much than not enough.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Bring magazines to cut up – TOMORROW!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5" t="16424" r="8485" b="17151"/>
          <a:stretch/>
        </p:blipFill>
        <p:spPr>
          <a:xfrm>
            <a:off x="685800" y="3962400"/>
            <a:ext cx="1794153" cy="8970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32" t="37474" r="23940" b="34917"/>
          <a:stretch/>
        </p:blipFill>
        <p:spPr>
          <a:xfrm>
            <a:off x="3124200" y="3962400"/>
            <a:ext cx="2355730" cy="7446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4184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10200"/>
            <a:ext cx="8183880" cy="1051560"/>
          </a:xfrm>
        </p:spPr>
        <p:txBody>
          <a:bodyPr/>
          <a:lstStyle/>
          <a:p>
            <a:r>
              <a:rPr lang="en-US" dirty="0" smtClean="0"/>
              <a:t>Wednesday, April 29th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4754880" cy="5337048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Auditions &amp; FBISD HS Theatre Summer Camp </a:t>
            </a:r>
          </a:p>
          <a:p>
            <a:pPr lvl="1" algn="just"/>
            <a:r>
              <a:rPr lang="en-US" sz="2000" dirty="0" smtClean="0">
                <a:hlinkClick r:id="rId2"/>
              </a:rPr>
              <a:t>www.theaustinplayhouse.com</a:t>
            </a:r>
            <a:endParaRPr lang="en-US" sz="2000" dirty="0" smtClean="0"/>
          </a:p>
          <a:p>
            <a:pPr algn="just"/>
            <a:r>
              <a:rPr lang="en-US" sz="2000" dirty="0" smtClean="0"/>
              <a:t>Go over design project – Emotional Environment</a:t>
            </a:r>
          </a:p>
          <a:p>
            <a:pPr algn="just"/>
            <a:r>
              <a:rPr lang="en-US" sz="2000" dirty="0" smtClean="0"/>
              <a:t>Using your combined resources (magazines), with your partner – collage all your images that reflect your word within your folder. </a:t>
            </a:r>
          </a:p>
          <a:p>
            <a:pPr algn="just"/>
            <a:r>
              <a:rPr lang="en-US" sz="2000" dirty="0" smtClean="0"/>
              <a:t>Tomorrow – bring in a box and supplies to start creating your emotional environment. You must have stuff to start working on your project – this is part of your grade.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57200"/>
            <a:ext cx="3276600" cy="541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28524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10200"/>
            <a:ext cx="8183880" cy="1051560"/>
          </a:xfrm>
        </p:spPr>
        <p:txBody>
          <a:bodyPr/>
          <a:lstStyle/>
          <a:p>
            <a:r>
              <a:rPr lang="en-US" dirty="0" smtClean="0"/>
              <a:t>Thursday, April 30th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4754880" cy="5337048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Auditions &amp; FBISD HS Theatre Summer Camp </a:t>
            </a:r>
          </a:p>
          <a:p>
            <a:pPr lvl="1" algn="just"/>
            <a:r>
              <a:rPr lang="en-US" sz="2000" dirty="0" smtClean="0">
                <a:hlinkClick r:id="rId2"/>
              </a:rPr>
              <a:t>www.theaustinplayhouse.com</a:t>
            </a:r>
            <a:endParaRPr lang="en-US" dirty="0"/>
          </a:p>
          <a:p>
            <a:pPr algn="just"/>
            <a:r>
              <a:rPr lang="en-US" sz="2000" dirty="0" smtClean="0"/>
              <a:t>You will have today, tomorrow, Monday, &amp; Tuesday to work on your box in class. </a:t>
            </a:r>
          </a:p>
          <a:p>
            <a:pPr algn="just"/>
            <a:r>
              <a:rPr lang="en-US" sz="2000" dirty="0" smtClean="0"/>
              <a:t>You and your partner will present your environment to the class on Wednesday, May 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.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57200"/>
            <a:ext cx="3276600" cy="541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16010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10200"/>
            <a:ext cx="8183880" cy="1051560"/>
          </a:xfrm>
        </p:spPr>
        <p:txBody>
          <a:bodyPr/>
          <a:lstStyle/>
          <a:p>
            <a:r>
              <a:rPr lang="en-US" dirty="0" smtClean="0"/>
              <a:t>Friday, May 1st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4754880" cy="5337048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Auditions &amp; FBISD HS Theatre Summer Camp </a:t>
            </a:r>
          </a:p>
          <a:p>
            <a:pPr lvl="1" algn="just"/>
            <a:r>
              <a:rPr lang="en-US" sz="2000" dirty="0" smtClean="0">
                <a:hlinkClick r:id="rId2"/>
              </a:rPr>
              <a:t>www.theaustinplayhouse.com</a:t>
            </a:r>
            <a:endParaRPr lang="en-US" sz="2000" dirty="0" smtClean="0"/>
          </a:p>
          <a:p>
            <a:pPr algn="just"/>
            <a:r>
              <a:rPr lang="en-US" sz="2000" dirty="0"/>
              <a:t>You will have </a:t>
            </a:r>
            <a:r>
              <a:rPr lang="en-US" sz="2000" dirty="0" smtClean="0"/>
              <a:t>today, </a:t>
            </a:r>
            <a:r>
              <a:rPr lang="en-US" sz="2000" dirty="0"/>
              <a:t>Monday, &amp; Tuesday to work on your box in class. </a:t>
            </a:r>
            <a:r>
              <a:rPr lang="en-US" sz="2000" dirty="0" smtClean="0"/>
              <a:t>Everything should be purposeful and polished in appearance.</a:t>
            </a:r>
            <a:endParaRPr lang="en-US" sz="2000" dirty="0"/>
          </a:p>
          <a:p>
            <a:pPr algn="just"/>
            <a:r>
              <a:rPr lang="en-US" sz="2000" dirty="0"/>
              <a:t>You and your partner will present your environment to the class on Wednesday, May 6th.</a:t>
            </a:r>
          </a:p>
          <a:p>
            <a:pPr algn="just"/>
            <a:endParaRPr lang="en-US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57200"/>
            <a:ext cx="3276600" cy="541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1094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1632</TotalTime>
  <Words>300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Week 33</vt:lpstr>
      <vt:lpstr>April 27, 2015</vt:lpstr>
      <vt:lpstr>Tuesday, April 28</vt:lpstr>
      <vt:lpstr>Wednesday, April 29th</vt:lpstr>
      <vt:lpstr>Thursday, April 30th</vt:lpstr>
      <vt:lpstr>Friday, May 1st</vt:lpstr>
    </vt:vector>
  </TitlesOfParts>
  <Company>Fort Bend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33</dc:title>
  <dc:creator>Cory Kelley</dc:creator>
  <cp:lastModifiedBy>Cory Kelley</cp:lastModifiedBy>
  <cp:revision>9</cp:revision>
  <dcterms:created xsi:type="dcterms:W3CDTF">2015-04-27T16:06:30Z</dcterms:created>
  <dcterms:modified xsi:type="dcterms:W3CDTF">2015-04-28T19:19:00Z</dcterms:modified>
</cp:coreProperties>
</file>