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B999D-C5C0-4A13-8F00-6A16A4A63CB7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A7338B-C007-4CBC-AF09-9CAC2F134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ory.kelley\Desktop\1TheatreOrigin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Theatre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Dec.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need your notebook.</a:t>
            </a:r>
          </a:p>
          <a:p>
            <a:r>
              <a:rPr lang="en-US" dirty="0" smtClean="0"/>
              <a:t>Welcome back! Hopefully you had a great, </a:t>
            </a:r>
            <a:r>
              <a:rPr lang="en-US" smtClean="0"/>
              <a:t>restful break!</a:t>
            </a:r>
            <a:endParaRPr lang="en-US" dirty="0" smtClean="0"/>
          </a:p>
          <a:p>
            <a:r>
              <a:rPr lang="en-US" dirty="0" smtClean="0"/>
              <a:t>I will get Critique Grades in by Wednesday, Dec. 3.</a:t>
            </a:r>
          </a:p>
          <a:p>
            <a:r>
              <a:rPr lang="en-US" dirty="0" smtClean="0">
                <a:hlinkClick r:id="rId2" action="ppaction://hlinkpres?slideindex=1&amp;slidetitle="/>
              </a:rPr>
              <a:t>Origin Theory – Theatre.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Dec.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Rehearse Ritual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Dec.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Rehearse Ritual Performance.</a:t>
            </a:r>
          </a:p>
          <a:p>
            <a:r>
              <a:rPr lang="en-US" dirty="0" smtClean="0"/>
              <a:t>Bulldog Express – Tonight! </a:t>
            </a:r>
          </a:p>
          <a:p>
            <a:pPr lvl="1"/>
            <a:r>
              <a:rPr lang="en-US" dirty="0" smtClean="0"/>
              <a:t>Think of a Haunted House construct, but for the Winter </a:t>
            </a:r>
            <a:r>
              <a:rPr lang="en-US" smtClean="0"/>
              <a:t>Holiday Season.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Dec. 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Objective: Students </a:t>
            </a:r>
            <a:r>
              <a:rPr lang="en-US" dirty="0"/>
              <a:t>will understand </a:t>
            </a:r>
            <a:r>
              <a:rPr lang="en-US" dirty="0" smtClean="0"/>
              <a:t>and demonstrate how </a:t>
            </a:r>
            <a:r>
              <a:rPr lang="en-US" dirty="0"/>
              <a:t>rituals played a role in the evolution of theatre by performing their own rituals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have a brief opportunity to meet with your groups for a pick-up rehearsal.</a:t>
            </a:r>
          </a:p>
          <a:p>
            <a:r>
              <a:rPr lang="en-US" dirty="0" smtClean="0"/>
              <a:t>We will do a brief warm-up for your performances</a:t>
            </a:r>
          </a:p>
          <a:p>
            <a:r>
              <a:rPr lang="en-US" dirty="0" smtClean="0"/>
              <a:t>You will do a brief evaluation of three performances.</a:t>
            </a:r>
          </a:p>
          <a:p>
            <a:r>
              <a:rPr lang="en-US" dirty="0" smtClean="0"/>
              <a:t>You will perform your ritual. </a:t>
            </a:r>
          </a:p>
          <a:p>
            <a:r>
              <a:rPr lang="en-US" dirty="0" smtClean="0"/>
              <a:t>You will complete a peer evaluation for your group.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Dec. 16th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lingering rituals will be performed. </a:t>
            </a:r>
          </a:p>
          <a:p>
            <a:r>
              <a:rPr lang="en-US" dirty="0" smtClean="0"/>
              <a:t>Storytelling rubric. </a:t>
            </a:r>
          </a:p>
          <a:p>
            <a:r>
              <a:rPr lang="en-US" dirty="0" smtClean="0"/>
              <a:t>Getting Grades In.</a:t>
            </a:r>
          </a:p>
        </p:txBody>
      </p:sp>
    </p:spTree>
    <p:extLst>
      <p:ext uri="{BB962C8B-B14F-4D97-AF65-F5344CB8AC3E}">
        <p14:creationId xmlns:p14="http://schemas.microsoft.com/office/powerpoint/2010/main" val="9831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2721</TotalTime>
  <Words>180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Theatre 1 </vt:lpstr>
      <vt:lpstr>Monday, Dec. 1 </vt:lpstr>
      <vt:lpstr>Tuesday, Dec. 2 </vt:lpstr>
      <vt:lpstr>Wednesday, Dec. 3 </vt:lpstr>
      <vt:lpstr>Thursday, Dec. 4 </vt:lpstr>
      <vt:lpstr>Friday, Dec. 16th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Kelley</dc:creator>
  <cp:lastModifiedBy>Cory Kelley</cp:lastModifiedBy>
  <cp:revision>11</cp:revision>
  <dcterms:created xsi:type="dcterms:W3CDTF">2014-12-01T13:50:02Z</dcterms:created>
  <dcterms:modified xsi:type="dcterms:W3CDTF">2014-12-06T15:08:38Z</dcterms:modified>
</cp:coreProperties>
</file>