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20B138-F731-4514-A277-0B9765DC5748}" type="datetimeFigureOut">
              <a:rPr lang="en-US" smtClean="0"/>
              <a:t>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3234B3-140A-4490-93D3-D524BB80D82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20B138-F731-4514-A277-0B9765DC5748}"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20B138-F731-4514-A277-0B9765DC5748}"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20B138-F731-4514-A277-0B9765DC5748}"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20B138-F731-4514-A277-0B9765DC5748}"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234B3-140A-4490-93D3-D524BB80D82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20B138-F731-4514-A277-0B9765DC5748}"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20B138-F731-4514-A277-0B9765DC5748}" type="datetimeFigureOut">
              <a:rPr lang="en-US" smtClean="0"/>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20B138-F731-4514-A277-0B9765DC5748}" type="datetimeFigureOut">
              <a:rPr lang="en-US" smtClean="0"/>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0B138-F731-4514-A277-0B9765DC5748}" type="datetimeFigureOut">
              <a:rPr lang="en-US" smtClean="0"/>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20B138-F731-4514-A277-0B9765DC5748}"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234B3-140A-4490-93D3-D524BB80D8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20B138-F731-4514-A277-0B9765DC5748}"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3234B3-140A-4490-93D3-D524BB80D82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20B138-F731-4514-A277-0B9765DC5748}" type="datetimeFigureOut">
              <a:rPr lang="en-US" smtClean="0"/>
              <a:t>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3234B3-140A-4490-93D3-D524BB80D82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21</a:t>
            </a:r>
            <a:endParaRPr lang="en-US" dirty="0"/>
          </a:p>
        </p:txBody>
      </p:sp>
      <p:sp>
        <p:nvSpPr>
          <p:cNvPr id="3" name="Subtitle 2"/>
          <p:cNvSpPr>
            <a:spLocks noGrp="1"/>
          </p:cNvSpPr>
          <p:nvPr>
            <p:ph type="subTitle" idx="1"/>
          </p:nvPr>
        </p:nvSpPr>
        <p:spPr/>
        <p:txBody>
          <a:bodyPr/>
          <a:lstStyle/>
          <a:p>
            <a:r>
              <a:rPr lang="en-US" dirty="0" smtClean="0"/>
              <a:t>Theatre 1</a:t>
            </a:r>
            <a:endParaRPr lang="en-US" dirty="0"/>
          </a:p>
        </p:txBody>
      </p:sp>
    </p:spTree>
    <p:extLst>
      <p:ext uri="{BB962C8B-B14F-4D97-AF65-F5344CB8AC3E}">
        <p14:creationId xmlns:p14="http://schemas.microsoft.com/office/powerpoint/2010/main" val="418783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January 26th</a:t>
            </a:r>
            <a:endParaRPr lang="en-US" dirty="0"/>
          </a:p>
        </p:txBody>
      </p:sp>
      <p:sp>
        <p:nvSpPr>
          <p:cNvPr id="3" name="Content Placeholder 2"/>
          <p:cNvSpPr>
            <a:spLocks noGrp="1"/>
          </p:cNvSpPr>
          <p:nvPr>
            <p:ph idx="1"/>
          </p:nvPr>
        </p:nvSpPr>
        <p:spPr/>
        <p:txBody>
          <a:bodyPr/>
          <a:lstStyle/>
          <a:p>
            <a:r>
              <a:rPr lang="en-US" dirty="0" smtClean="0"/>
              <a:t>Rehearse Greek Presentations w/ your masks. </a:t>
            </a:r>
          </a:p>
          <a:p>
            <a:r>
              <a:rPr lang="en-US" dirty="0" smtClean="0"/>
              <a:t>Last 15 </a:t>
            </a:r>
            <a:r>
              <a:rPr lang="en-US" dirty="0" err="1" smtClean="0"/>
              <a:t>mins</a:t>
            </a:r>
            <a:r>
              <a:rPr lang="en-US" dirty="0" smtClean="0"/>
              <a:t> of class, present Greek Scenes.</a:t>
            </a:r>
          </a:p>
          <a:p>
            <a:pPr lvl="1"/>
            <a:r>
              <a:rPr lang="en-US" dirty="0" smtClean="0"/>
              <a:t>Present</a:t>
            </a:r>
          </a:p>
          <a:p>
            <a:pPr lvl="2"/>
            <a:r>
              <a:rPr lang="en-US" dirty="0" smtClean="0"/>
              <a:t>2</a:t>
            </a:r>
            <a:r>
              <a:rPr lang="en-US" baseline="30000" dirty="0" smtClean="0"/>
              <a:t>nd</a:t>
            </a:r>
            <a:r>
              <a:rPr lang="en-US" dirty="0"/>
              <a:t> </a:t>
            </a:r>
            <a:r>
              <a:rPr lang="en-US" dirty="0" smtClean="0"/>
              <a:t>– 8:58</a:t>
            </a:r>
          </a:p>
          <a:p>
            <a:pPr lvl="2"/>
            <a:r>
              <a:rPr lang="en-US" dirty="0" smtClean="0"/>
              <a:t>3</a:t>
            </a:r>
            <a:r>
              <a:rPr lang="en-US" baseline="30000" dirty="0" smtClean="0"/>
              <a:t>rd</a:t>
            </a:r>
            <a:r>
              <a:rPr lang="en-US" dirty="0" smtClean="0"/>
              <a:t> – 9:53</a:t>
            </a:r>
          </a:p>
          <a:p>
            <a:pPr lvl="2"/>
            <a:r>
              <a:rPr lang="en-US" dirty="0" smtClean="0"/>
              <a:t>4</a:t>
            </a:r>
            <a:r>
              <a:rPr lang="en-US" baseline="30000" dirty="0" smtClean="0"/>
              <a:t>th</a:t>
            </a:r>
            <a:r>
              <a:rPr lang="en-US" dirty="0" smtClean="0"/>
              <a:t> – 10:48</a:t>
            </a:r>
          </a:p>
          <a:p>
            <a:pPr lvl="2"/>
            <a:r>
              <a:rPr lang="en-US" dirty="0" smtClean="0"/>
              <a:t>5</a:t>
            </a:r>
            <a:r>
              <a:rPr lang="en-US" baseline="30000" dirty="0" smtClean="0"/>
              <a:t>th</a:t>
            </a:r>
            <a:r>
              <a:rPr lang="en-US" dirty="0" smtClean="0"/>
              <a:t> – 11:50</a:t>
            </a:r>
          </a:p>
          <a:p>
            <a:pPr lvl="2"/>
            <a:r>
              <a:rPr lang="en-US" dirty="0" smtClean="0"/>
              <a:t>6</a:t>
            </a:r>
            <a:r>
              <a:rPr lang="en-US" baseline="30000" dirty="0" smtClean="0"/>
              <a:t>th</a:t>
            </a:r>
            <a:r>
              <a:rPr lang="en-US" dirty="0" smtClean="0"/>
              <a:t> – 1:13</a:t>
            </a:r>
          </a:p>
          <a:p>
            <a:pPr lvl="2"/>
            <a:r>
              <a:rPr lang="en-US" dirty="0" smtClean="0"/>
              <a:t>7</a:t>
            </a:r>
            <a:r>
              <a:rPr lang="en-US" baseline="30000" dirty="0" smtClean="0"/>
              <a:t>th</a:t>
            </a:r>
            <a:r>
              <a:rPr lang="en-US" dirty="0" smtClean="0"/>
              <a:t> – 2:15</a:t>
            </a:r>
            <a:endParaRPr lang="en-US" dirty="0"/>
          </a:p>
        </p:txBody>
      </p:sp>
    </p:spTree>
    <p:extLst>
      <p:ext uri="{BB962C8B-B14F-4D97-AF65-F5344CB8AC3E}">
        <p14:creationId xmlns:p14="http://schemas.microsoft.com/office/powerpoint/2010/main" val="2701405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January 27</a:t>
            </a:r>
            <a:endParaRPr lang="en-US" dirty="0"/>
          </a:p>
        </p:txBody>
      </p:sp>
      <p:sp>
        <p:nvSpPr>
          <p:cNvPr id="3" name="Content Placeholder 2"/>
          <p:cNvSpPr>
            <a:spLocks noGrp="1"/>
          </p:cNvSpPr>
          <p:nvPr>
            <p:ph idx="1"/>
          </p:nvPr>
        </p:nvSpPr>
        <p:spPr/>
        <p:txBody>
          <a:bodyPr/>
          <a:lstStyle/>
          <a:p>
            <a:r>
              <a:rPr lang="en-US" dirty="0" smtClean="0"/>
              <a:t>Rehearse &amp; Show your scenes to the substitute, Ms. Crawford.</a:t>
            </a:r>
            <a:endParaRPr lang="en-US" dirty="0"/>
          </a:p>
        </p:txBody>
      </p:sp>
    </p:spTree>
    <p:extLst>
      <p:ext uri="{BB962C8B-B14F-4D97-AF65-F5344CB8AC3E}">
        <p14:creationId xmlns:p14="http://schemas.microsoft.com/office/powerpoint/2010/main" val="336046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January 28</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5</a:t>
            </a:r>
            <a:r>
              <a:rPr lang="en-US" baseline="30000" dirty="0" smtClean="0"/>
              <a:t>th</a:t>
            </a:r>
            <a:r>
              <a:rPr lang="en-US" dirty="0" smtClean="0"/>
              <a:t>, 6</a:t>
            </a:r>
            <a:r>
              <a:rPr lang="en-US" baseline="30000" dirty="0" smtClean="0"/>
              <a:t>th</a:t>
            </a:r>
            <a:r>
              <a:rPr lang="en-US" dirty="0" smtClean="0"/>
              <a:t>, &amp; 7</a:t>
            </a:r>
            <a:r>
              <a:rPr lang="en-US" baseline="30000" dirty="0" smtClean="0"/>
              <a:t>th</a:t>
            </a:r>
            <a:r>
              <a:rPr lang="en-US" dirty="0" smtClean="0"/>
              <a:t> – Perform Greek Scenes for me. </a:t>
            </a:r>
          </a:p>
          <a:p>
            <a:r>
              <a:rPr lang="en-US" dirty="0" smtClean="0"/>
              <a:t>Yes, you have to see </a:t>
            </a:r>
            <a:r>
              <a:rPr lang="en-US" b="1" i="1" u="sng" dirty="0" smtClean="0"/>
              <a:t>AND </a:t>
            </a:r>
            <a:r>
              <a:rPr lang="en-US" dirty="0" smtClean="0"/>
              <a:t>critique ZOMBIE PROM.</a:t>
            </a:r>
            <a:endParaRPr lang="en-US" b="1" i="1" u="sng" dirty="0"/>
          </a:p>
        </p:txBody>
      </p:sp>
    </p:spTree>
    <p:extLst>
      <p:ext uri="{BB962C8B-B14F-4D97-AF65-F5344CB8AC3E}">
        <p14:creationId xmlns:p14="http://schemas.microsoft.com/office/powerpoint/2010/main" val="78421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Thursday &amp; Friday (1/29 &amp; 1/30)</a:t>
            </a:r>
            <a:endParaRPr lang="en-US" dirty="0"/>
          </a:p>
        </p:txBody>
      </p:sp>
      <p:sp>
        <p:nvSpPr>
          <p:cNvPr id="3" name="Content Placeholder 2"/>
          <p:cNvSpPr>
            <a:spLocks noGrp="1"/>
          </p:cNvSpPr>
          <p:nvPr>
            <p:ph idx="1"/>
          </p:nvPr>
        </p:nvSpPr>
        <p:spPr/>
        <p:txBody>
          <a:bodyPr/>
          <a:lstStyle/>
          <a:p>
            <a:r>
              <a:rPr lang="en-US" dirty="0" smtClean="0"/>
              <a:t>We will be in the auditorium prepping for the opening of our musical, Zombie Prom.</a:t>
            </a:r>
          </a:p>
          <a:p>
            <a:r>
              <a:rPr lang="en-US" dirty="0" smtClean="0"/>
              <a:t>Don’t forget, it is required to see this production and write a critique. If you do not see THIS show, you have to see another show of high school caliber or higher, and provide proof of attendance, within the same grading period as this production. </a:t>
            </a:r>
            <a:endParaRPr lang="en-US" dirty="0"/>
          </a:p>
        </p:txBody>
      </p:sp>
    </p:spTree>
    <p:extLst>
      <p:ext uri="{BB962C8B-B14F-4D97-AF65-F5344CB8AC3E}">
        <p14:creationId xmlns:p14="http://schemas.microsoft.com/office/powerpoint/2010/main" val="3077202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10064</TotalTime>
  <Words>168</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Week 21</vt:lpstr>
      <vt:lpstr>Monday, January 26th</vt:lpstr>
      <vt:lpstr>Tuesday, January 27</vt:lpstr>
      <vt:lpstr>Wednesday, January 28</vt:lpstr>
      <vt:lpstr>Thursday &amp; Friday (1/29 &amp; 1/30)</vt:lpstr>
    </vt:vector>
  </TitlesOfParts>
  <Company>Fort Bend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21</dc:title>
  <dc:creator>Cory Kelley</dc:creator>
  <cp:lastModifiedBy>Cory Kelley</cp:lastModifiedBy>
  <cp:revision>5</cp:revision>
  <dcterms:created xsi:type="dcterms:W3CDTF">2015-01-26T14:15:32Z</dcterms:created>
  <dcterms:modified xsi:type="dcterms:W3CDTF">2015-02-02T14:35:27Z</dcterms:modified>
</cp:coreProperties>
</file>