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3D3AC-0E3B-4569-BE0A-8123124A5B7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0046-D229-4C9E-BF3A-6CDD110F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0046-D229-4C9E-BF3A-6CDD110F5E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50046-D229-4C9E-BF3A-6CDD110F5E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FA3B979-B783-428D-A83A-7B79242A139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5A89A33-8A6E-4730-AAE2-ABCD598A0D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Theatre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Dec.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Story Telling Rubric</a:t>
            </a:r>
          </a:p>
          <a:p>
            <a:r>
              <a:rPr lang="en-US" dirty="0" smtClean="0"/>
              <a:t>Find 4-5 people to work with &amp; begin creating your performance.</a:t>
            </a:r>
          </a:p>
          <a:p>
            <a:r>
              <a:rPr lang="en-US" dirty="0" smtClean="0"/>
              <a:t>I prefer a familiar fairy tale or folk tale, but you can be creative or do your own spin. If you would like to make-up something from scratch – you may. However, no extra time is granted for this choice.</a:t>
            </a:r>
          </a:p>
          <a:p>
            <a:pPr lvl="1"/>
            <a:r>
              <a:rPr lang="en-US" dirty="0" smtClean="0"/>
              <a:t>Yes, there is supposed to be dialogue in this performance. </a:t>
            </a:r>
          </a:p>
          <a:p>
            <a:r>
              <a:rPr lang="en-US" dirty="0" smtClean="0"/>
              <a:t>Performances will be </a:t>
            </a:r>
            <a:r>
              <a:rPr lang="en-US" b="1" u="sng" dirty="0" smtClean="0"/>
              <a:t>THIS THURSDAY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3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Dec.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DATE CHANGE</a:t>
            </a:r>
            <a:r>
              <a:rPr lang="en-US" dirty="0" smtClean="0"/>
              <a:t>: Performances will be </a:t>
            </a:r>
            <a:r>
              <a:rPr lang="en-US" b="1" u="sng" dirty="0" smtClean="0"/>
              <a:t>THIS THURSDAY</a:t>
            </a:r>
            <a:r>
              <a:rPr lang="en-US" b="1" dirty="0" smtClean="0"/>
              <a:t>. </a:t>
            </a:r>
            <a:r>
              <a:rPr lang="en-US" dirty="0" smtClean="0"/>
              <a:t>This decision was made by 5</a:t>
            </a:r>
            <a:r>
              <a:rPr lang="en-US" baseline="30000" dirty="0" smtClean="0"/>
              <a:t>th</a:t>
            </a:r>
            <a:r>
              <a:rPr lang="en-US" dirty="0" smtClean="0"/>
              <a:t> period, yesterday, so everyone is still on the same timeline. </a:t>
            </a:r>
          </a:p>
          <a:p>
            <a:r>
              <a:rPr lang="en-US" dirty="0" smtClean="0"/>
              <a:t>Review the Rubric. </a:t>
            </a:r>
          </a:p>
          <a:p>
            <a:r>
              <a:rPr lang="en-US" dirty="0" smtClean="0"/>
              <a:t>Start thinking about what you will do for your semester final talent. I want to know what everyone will be doing by FRIDAY. Everyone must present. You may do a group presentation, but no groups larger than 5, and everyone must carry an equal weight in the performance. 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65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Wednesday. Dec.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in the Auditorium today. </a:t>
            </a:r>
          </a:p>
          <a:p>
            <a:r>
              <a:rPr lang="en-US" dirty="0" smtClean="0"/>
              <a:t>This is the LAST day for you to </a:t>
            </a:r>
            <a:r>
              <a:rPr lang="en-US" dirty="0" err="1" smtClean="0"/>
              <a:t>reh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1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Thursday. Dec.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in the Auditorium today. </a:t>
            </a:r>
          </a:p>
          <a:p>
            <a:r>
              <a:rPr lang="en-US" dirty="0" smtClean="0"/>
              <a:t>7 minutes to polish performance.</a:t>
            </a:r>
          </a:p>
          <a:p>
            <a:r>
              <a:rPr lang="en-US" dirty="0" smtClean="0"/>
              <a:t>Perform Story Telling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Dec. 12.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Remaining Performances</a:t>
            </a:r>
          </a:p>
          <a:p>
            <a:r>
              <a:rPr lang="en-US" dirty="0" smtClean="0"/>
              <a:t>Cover Talent Show Rubric</a:t>
            </a:r>
          </a:p>
          <a:p>
            <a:r>
              <a:rPr lang="en-US" dirty="0" smtClean="0"/>
              <a:t>Return some of the Story Telling Rubrics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7592</TotalTime>
  <Words>240</Words>
  <Application>Microsoft Office PowerPoint</Application>
  <PresentationFormat>On-screen Show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Week 16</vt:lpstr>
      <vt:lpstr>Monday, Dec. 8</vt:lpstr>
      <vt:lpstr>Tuesday, Dec. 9</vt:lpstr>
      <vt:lpstr>Wednesday. Dec. 10 </vt:lpstr>
      <vt:lpstr>Thursday. Dec. 11</vt:lpstr>
      <vt:lpstr>Friday, Dec. 12.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16</dc:title>
  <dc:creator>Cory Kelley</dc:creator>
  <cp:lastModifiedBy>Cory Kelley</cp:lastModifiedBy>
  <cp:revision>11</cp:revision>
  <dcterms:created xsi:type="dcterms:W3CDTF">2014-12-08T13:35:14Z</dcterms:created>
  <dcterms:modified xsi:type="dcterms:W3CDTF">2014-12-13T20:07:14Z</dcterms:modified>
</cp:coreProperties>
</file>