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EC731-972C-498C-A2D6-CFEFF83BA63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C71B3-510B-423E-AFB3-A75C5802A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7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C71B3-510B-423E-AFB3-A75C5802A6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C71B3-510B-423E-AFB3-A75C5802A6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706829-A759-4F7F-9EAE-5FEC5B2FB1CD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FDFA0B-0750-49FC-838A-C45E81FB3F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ustinplayhous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ustinplayhous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Theatre 1</a:t>
            </a:r>
            <a:endParaRPr lang="en-US" dirty="0"/>
          </a:p>
        </p:txBody>
      </p:sp>
      <p:pic>
        <p:nvPicPr>
          <p:cNvPr id="1028" name="Picture 4" descr="C:\Users\cory.kelley\AppData\Local\Microsoft\Windows\Temporary Internet Files\Content.IE5\UTUQ9UFR\theatremas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3047834" cy="22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3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Monday, May 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2"/>
              </a:rPr>
              <a:t>www.theaustinplayhouse.com</a:t>
            </a:r>
            <a:endParaRPr lang="en-US" sz="2000" dirty="0" smtClean="0"/>
          </a:p>
          <a:p>
            <a:pPr algn="just"/>
            <a:r>
              <a:rPr lang="en-US" sz="2000" dirty="0" smtClean="0"/>
              <a:t>Freshmen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-5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</a:t>
            </a:r>
          </a:p>
          <a:p>
            <a:pPr lvl="1" algn="just"/>
            <a:r>
              <a:rPr lang="en-US" sz="2000" dirty="0" smtClean="0"/>
              <a:t>You have today, Thursday, and Friday to work on your boxes. You will present your boxes Friday!</a:t>
            </a:r>
          </a:p>
          <a:p>
            <a:r>
              <a:rPr lang="en-US" sz="2000" dirty="0" smtClean="0"/>
              <a:t>Freshmen (6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Your timeline doesn’t change – you still present Wednesday.</a:t>
            </a:r>
          </a:p>
          <a:p>
            <a:r>
              <a:rPr lang="en-US" sz="2000" dirty="0" smtClean="0"/>
              <a:t>Non-Freshmen: Nothing changes – you still present on Wednesday.</a:t>
            </a:r>
            <a:endParaRPr lang="en-US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77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5638800"/>
            <a:ext cx="8183880" cy="1051560"/>
          </a:xfrm>
        </p:spPr>
        <p:txBody>
          <a:bodyPr/>
          <a:lstStyle/>
          <a:p>
            <a:r>
              <a:rPr lang="en-US" dirty="0" smtClean="0"/>
              <a:t>Tuesday, May 5th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2"/>
              </a:rPr>
              <a:t>www.theaustinplayhouse.com</a:t>
            </a:r>
            <a:endParaRPr lang="en-US" sz="2000" dirty="0" smtClean="0"/>
          </a:p>
          <a:p>
            <a:pPr algn="just"/>
            <a:r>
              <a:rPr lang="en-US" sz="2400" dirty="0" smtClean="0"/>
              <a:t>Freshmen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-5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1" algn="just"/>
            <a:r>
              <a:rPr lang="en-US" dirty="0" smtClean="0"/>
              <a:t>You have today, Thursday, and Friday to work on your boxes. You will present your boxes Friday!</a:t>
            </a:r>
          </a:p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&amp;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Period</a:t>
            </a:r>
          </a:p>
          <a:p>
            <a:pPr lvl="1"/>
            <a:r>
              <a:rPr lang="en-US" dirty="0" smtClean="0"/>
              <a:t>You have today and tomorrow to work on your boxes – Present Thursday.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6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5638800"/>
            <a:ext cx="8183880" cy="1051560"/>
          </a:xfrm>
        </p:spPr>
        <p:txBody>
          <a:bodyPr/>
          <a:lstStyle/>
          <a:p>
            <a:r>
              <a:rPr lang="en-US" dirty="0" smtClean="0"/>
              <a:t>Wednesday, May 6th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2"/>
              </a:rPr>
              <a:t>www.theaustinplayhouse.com</a:t>
            </a:r>
            <a:endParaRPr lang="en-US" sz="2000" dirty="0" smtClean="0"/>
          </a:p>
          <a:p>
            <a:pPr algn="just"/>
            <a:r>
              <a:rPr lang="en-US" sz="2400" dirty="0" smtClean="0"/>
              <a:t>Freshmen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-5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1" algn="just"/>
            <a:r>
              <a:rPr lang="en-US" dirty="0" smtClean="0"/>
              <a:t>You have today, Thursday, and Friday to work on your boxes. You will present your boxes Friday!</a:t>
            </a:r>
          </a:p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&amp;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Period</a:t>
            </a:r>
          </a:p>
          <a:p>
            <a:pPr lvl="1"/>
            <a:r>
              <a:rPr lang="en-US" dirty="0" smtClean="0"/>
              <a:t>You have today and tomorrow to work on your boxes – Present Thursday.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68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5638800"/>
            <a:ext cx="8183880" cy="1051560"/>
          </a:xfrm>
        </p:spPr>
        <p:txBody>
          <a:bodyPr/>
          <a:lstStyle/>
          <a:p>
            <a:r>
              <a:rPr lang="en-US" dirty="0" smtClean="0"/>
              <a:t>Thursday, May 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4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3"/>
              </a:rPr>
              <a:t>www.theaustinplayhouse.com</a:t>
            </a:r>
            <a:endParaRPr lang="en-US" sz="2000" dirty="0" smtClean="0"/>
          </a:p>
          <a:p>
            <a:pPr algn="just"/>
            <a:r>
              <a:rPr lang="en-US" sz="2400" dirty="0" smtClean="0"/>
              <a:t>Just to get us over the state-mandated testing hump, I am going to give you TODAY. Tomorrow, regardless of the condition of your box, you will present. Giving an extra day is a double-edged sword; yes, you have one more day to work, </a:t>
            </a:r>
            <a:r>
              <a:rPr lang="en-US" sz="2400" b="1" i="1" dirty="0" smtClean="0"/>
              <a:t>but </a:t>
            </a:r>
            <a:r>
              <a:rPr lang="en-US" sz="2400" dirty="0" smtClean="0"/>
              <a:t>I want to see an extra day reflected in your work. Looking across the tables in the back – some are excelling, some are barely more than the box itself. </a:t>
            </a:r>
            <a:r>
              <a:rPr lang="en-US" sz="2400" dirty="0" smtClean="0"/>
              <a:t>This is </a:t>
            </a:r>
            <a:r>
              <a:rPr lang="en-US" sz="2400" i="1" dirty="0" smtClean="0"/>
              <a:t>your </a:t>
            </a:r>
            <a:r>
              <a:rPr lang="en-US" sz="2400" dirty="0" smtClean="0"/>
              <a:t>grade. You can’t complain of about your grade, if I have barely seen you pick up a paint brush. </a:t>
            </a: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90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6440"/>
            <a:ext cx="8183880" cy="1051560"/>
          </a:xfrm>
        </p:spPr>
        <p:txBody>
          <a:bodyPr/>
          <a:lstStyle/>
          <a:p>
            <a:r>
              <a:rPr lang="en-US" dirty="0" smtClean="0"/>
              <a:t>Fri</a:t>
            </a:r>
            <a:r>
              <a:rPr lang="en-US" dirty="0" smtClean="0"/>
              <a:t>day, May 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260848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Auditions &amp; FBISD HS Theatre Summer Camp </a:t>
            </a:r>
          </a:p>
          <a:p>
            <a:pPr lvl="1" algn="just"/>
            <a:r>
              <a:rPr lang="en-US" sz="1800" dirty="0" smtClean="0">
                <a:hlinkClick r:id="rId3"/>
              </a:rPr>
              <a:t>www.theaustinplayhouse.com</a:t>
            </a:r>
            <a:endParaRPr lang="en-US" sz="1800" dirty="0" smtClean="0"/>
          </a:p>
          <a:p>
            <a:pPr algn="just"/>
            <a:r>
              <a:rPr lang="en-US" sz="1800" dirty="0" smtClean="0"/>
              <a:t>All environments that </a:t>
            </a:r>
            <a:r>
              <a:rPr lang="en-US" sz="1800" i="1" dirty="0" smtClean="0"/>
              <a:t>appeared</a:t>
            </a:r>
            <a:r>
              <a:rPr lang="en-US" sz="1800" dirty="0" smtClean="0"/>
              <a:t> to be or close to complete are on the tables, and along the accordion wall.</a:t>
            </a:r>
          </a:p>
          <a:p>
            <a:pPr algn="just"/>
            <a:r>
              <a:rPr lang="en-US" sz="1800" dirty="0" smtClean="0"/>
              <a:t>Those that I had no idea what was happening with them are in the corner. </a:t>
            </a:r>
          </a:p>
          <a:p>
            <a:pPr algn="just"/>
            <a:r>
              <a:rPr lang="en-US" sz="1800" dirty="0" smtClean="0"/>
              <a:t>Take </a:t>
            </a:r>
            <a:r>
              <a:rPr lang="en-US" sz="1800" b="1" u="sng" dirty="0" smtClean="0"/>
              <a:t>7 minutes </a:t>
            </a:r>
            <a:r>
              <a:rPr lang="en-US" sz="1800" dirty="0" smtClean="0"/>
              <a:t>to go about and look at the work – DO NOT TOUCH THEM (!!!), </a:t>
            </a:r>
            <a:r>
              <a:rPr lang="en-US" sz="1800" i="1" dirty="0" smtClean="0"/>
              <a:t>please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After which, grab your folder from your class bin &amp; go stand with your environment. I will be coming around.</a:t>
            </a:r>
          </a:p>
          <a:p>
            <a:pPr algn="just"/>
            <a:r>
              <a:rPr lang="en-US" sz="1800" dirty="0" smtClean="0"/>
              <a:t>Please, pick up your box (and supplies) AFTER SCHOOL – TODAY! If not taking it home, then stop by at the end of the day to pick it up and drop in the dumpster on your way out. </a:t>
            </a:r>
            <a:endParaRPr lang="en-US" sz="18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09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7169</TotalTime>
  <Words>435</Words>
  <Application>Microsoft Office PowerPoint</Application>
  <PresentationFormat>On-screen Show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Week 34</vt:lpstr>
      <vt:lpstr>Monday, May 4th</vt:lpstr>
      <vt:lpstr>Tuesday, May 5th</vt:lpstr>
      <vt:lpstr>Wednesday, May 6th</vt:lpstr>
      <vt:lpstr>Thursday, May 7th</vt:lpstr>
      <vt:lpstr>Friday, May 8th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34</dc:title>
  <dc:creator>Cory Kelley</dc:creator>
  <cp:lastModifiedBy>Cory Kelley</cp:lastModifiedBy>
  <cp:revision>6</cp:revision>
  <dcterms:created xsi:type="dcterms:W3CDTF">2015-05-05T18:29:17Z</dcterms:created>
  <dcterms:modified xsi:type="dcterms:W3CDTF">2015-05-11T12:41:51Z</dcterms:modified>
</cp:coreProperties>
</file>