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CBED-394A-4764-A13E-D214631EDD97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0EDA9-3032-4A03-AF9F-DBE4E6F0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0EDA9-3032-4A03-AF9F-DBE4E6F03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013CB8D-E36A-41C7-8C38-7B4A9EC24339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3AEFA7-EEF1-405C-B289-7995591530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Theatre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March 2</a:t>
            </a:r>
            <a:r>
              <a:rPr lang="en-US" baseline="30000" dirty="0" smtClean="0"/>
              <a:t>nd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Seats in a semi-circle facing the wall opposite of my desk </a:t>
            </a:r>
          </a:p>
          <a:p>
            <a:r>
              <a:rPr lang="en-US" dirty="0" smtClean="0"/>
              <a:t>Shakespeare Final Presentations</a:t>
            </a:r>
          </a:p>
          <a:p>
            <a:pPr lvl="1"/>
            <a:r>
              <a:rPr lang="en-US" dirty="0" smtClean="0"/>
              <a:t>I’m giving you 5 minutes to rehearse – no more. </a:t>
            </a:r>
          </a:p>
          <a:p>
            <a:pPr lvl="1"/>
            <a:r>
              <a:rPr lang="en-US" dirty="0" smtClean="0"/>
              <a:t>Scenes must have importance!</a:t>
            </a:r>
          </a:p>
          <a:p>
            <a:pPr lvl="1"/>
            <a:r>
              <a:rPr lang="en-US" dirty="0" smtClean="0"/>
              <a:t>Talking or being disruptive during another scene will result in a reduced Audience Etiquette grade.</a:t>
            </a:r>
          </a:p>
          <a:p>
            <a:r>
              <a:rPr lang="en-US" dirty="0" smtClean="0"/>
              <a:t>Tomorrow is the Fine Arts Showcase – I may ask some of you to perform. </a:t>
            </a:r>
          </a:p>
        </p:txBody>
      </p:sp>
    </p:spTree>
    <p:extLst>
      <p:ext uri="{BB962C8B-B14F-4D97-AF65-F5344CB8AC3E}">
        <p14:creationId xmlns:p14="http://schemas.microsoft.com/office/powerpoint/2010/main" val="15459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March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Remaining scenes</a:t>
            </a:r>
          </a:p>
          <a:p>
            <a:r>
              <a:rPr lang="en-US" dirty="0" smtClean="0"/>
              <a:t>Those performing tonight – prefer monochromatic dress – grey, black, white color schemes. Girls playing ‘</a:t>
            </a:r>
            <a:r>
              <a:rPr lang="en-US" dirty="0" err="1" smtClean="0"/>
              <a:t>Cesario</a:t>
            </a:r>
            <a:r>
              <a:rPr lang="en-US" dirty="0" smtClean="0"/>
              <a:t>’, put your hair back.</a:t>
            </a:r>
          </a:p>
          <a:p>
            <a:r>
              <a:rPr lang="en-US" dirty="0" smtClean="0"/>
              <a:t>She’s the Man (adaptation of Shakespeare’s Twelfth Night)</a:t>
            </a:r>
          </a:p>
          <a:p>
            <a:pPr lvl="1"/>
            <a:r>
              <a:rPr lang="en-US" dirty="0"/>
              <a:t>(4)  Historical and cultural relevance. The student relates theatre to history, society, and culture. The student is expected to: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(A)  portray theatre as a reflection of life in particular times, places, and cultures;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(B)  relate historical and cultural influences on theatre;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(C)  identify the impact of live theatre, film, television, and electronic media on contemporary society;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59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March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She’s the Man (adaptation of Shakespeare’s Twelfth Night)</a:t>
            </a:r>
          </a:p>
          <a:p>
            <a:pPr lvl="1"/>
            <a:r>
              <a:rPr lang="en-US" dirty="0"/>
              <a:t>(4)  Historical and cultural relevance. The student relates theatre to history, society, and culture. The student is expected to: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(A)  portray theatre as a reflection of life in particular times, places, and cultures;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(B)  relate historical and cultural influences on theatre;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(C)  identify the impact of live theatre, film, television, and</a:t>
            </a:r>
          </a:p>
        </p:txBody>
      </p:sp>
    </p:spTree>
    <p:extLst>
      <p:ext uri="{BB962C8B-B14F-4D97-AF65-F5344CB8AC3E}">
        <p14:creationId xmlns:p14="http://schemas.microsoft.com/office/powerpoint/2010/main" val="23069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March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She’s the Man (adaptation of Shakespeare’s Twelfth Night)</a:t>
            </a:r>
          </a:p>
          <a:p>
            <a:pPr lvl="1"/>
            <a:r>
              <a:rPr lang="en-US" dirty="0"/>
              <a:t>(4)  Historical and cultural relevance. The student relates theatre to history, society, and culture. The student is expected to: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(A)  portray theatre as a reflection of life in particular times, places, and cultures;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(B)  relate historical and cultural influences on theatre;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(C)  identify the impact of live theatre, film, television, and</a:t>
            </a:r>
          </a:p>
        </p:txBody>
      </p:sp>
    </p:spTree>
    <p:extLst>
      <p:ext uri="{BB962C8B-B14F-4D97-AF65-F5344CB8AC3E}">
        <p14:creationId xmlns:p14="http://schemas.microsoft.com/office/powerpoint/2010/main" val="307824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March 6th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She’s the Man (adaptation of Shakespeare’s Twelfth Night)</a:t>
            </a:r>
          </a:p>
          <a:p>
            <a:r>
              <a:rPr lang="en-US" dirty="0"/>
              <a:t>(4)  Historical and cultural relevance. The student relates theatre to history, society, and culture. The student is expected to:</a:t>
            </a:r>
          </a:p>
          <a:p>
            <a:endParaRPr lang="en-US" dirty="0"/>
          </a:p>
          <a:p>
            <a:r>
              <a:rPr lang="en-US" dirty="0"/>
              <a:t>(A)  portray theatre as a reflection of life in particular times, places, and cultures;</a:t>
            </a:r>
          </a:p>
          <a:p>
            <a:endParaRPr lang="en-US" dirty="0"/>
          </a:p>
          <a:p>
            <a:r>
              <a:rPr lang="en-US" dirty="0"/>
              <a:t>(B)  relate historical and cultural influences on theatre;</a:t>
            </a:r>
          </a:p>
          <a:p>
            <a:endParaRPr lang="en-US" dirty="0"/>
          </a:p>
          <a:p>
            <a:r>
              <a:rPr lang="en-US" dirty="0"/>
              <a:t>(C)  identify the impact of live theatre, film, television, and </a:t>
            </a:r>
          </a:p>
        </p:txBody>
      </p:sp>
    </p:spTree>
    <p:extLst>
      <p:ext uri="{BB962C8B-B14F-4D97-AF65-F5344CB8AC3E}">
        <p14:creationId xmlns:p14="http://schemas.microsoft.com/office/powerpoint/2010/main" val="4203671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21595</TotalTime>
  <Words>445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Theatre 1 </vt:lpstr>
      <vt:lpstr>Monday, March 2nd </vt:lpstr>
      <vt:lpstr>Tuesday, March 3 </vt:lpstr>
      <vt:lpstr>Wednesday, March 4</vt:lpstr>
      <vt:lpstr>Thursday, March 5</vt:lpstr>
      <vt:lpstr>Friday, March 6th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1</dc:title>
  <dc:creator>Cory Kelley</dc:creator>
  <cp:lastModifiedBy>Cory Kelley</cp:lastModifiedBy>
  <cp:revision>8</cp:revision>
  <dcterms:created xsi:type="dcterms:W3CDTF">2015-03-02T14:11:22Z</dcterms:created>
  <dcterms:modified xsi:type="dcterms:W3CDTF">2015-03-17T14:07:21Z</dcterms:modified>
</cp:coreProperties>
</file>